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9"/>
  </p:notesMasterIdLst>
  <p:sldIdLst>
    <p:sldId id="256" r:id="rId2"/>
    <p:sldId id="257" r:id="rId3"/>
    <p:sldId id="258" r:id="rId4"/>
    <p:sldId id="261" r:id="rId5"/>
    <p:sldId id="259" r:id="rId6"/>
    <p:sldId id="260" r:id="rId7"/>
    <p:sldId id="262" r:id="rId8"/>
  </p:sldIdLst>
  <p:sldSz cx="9144000" cy="5143500" type="screen16x9"/>
  <p:notesSz cx="6858000" cy="9144000"/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0651C3A-4460-11DB-9652-00E08161165F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7"/>
    <p:restoredTop sz="94633"/>
  </p:normalViewPr>
  <p:slideViewPr>
    <p:cSldViewPr snapToGrid="0" snapToObjects="1">
      <p:cViewPr varScale="1">
        <p:scale>
          <a:sx n="114" d="100"/>
          <a:sy n="114" d="100"/>
        </p:scale>
        <p:origin x="32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" name="Shape 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 sz="1100"/>
            </a:lvl1pPr>
            <a:lvl2pPr>
              <a:spcBef>
                <a:spcPts val="0"/>
              </a:spcBef>
              <a:defRPr sz="1100"/>
            </a:lvl2pPr>
            <a:lvl3pPr>
              <a:spcBef>
                <a:spcPts val="0"/>
              </a:spcBef>
              <a:defRPr sz="1100"/>
            </a:lvl3pPr>
            <a:lvl4pPr>
              <a:spcBef>
                <a:spcPts val="0"/>
              </a:spcBef>
              <a:defRPr sz="1100"/>
            </a:lvl4pPr>
            <a:lvl5pPr>
              <a:spcBef>
                <a:spcPts val="0"/>
              </a:spcBef>
              <a:defRPr sz="1100"/>
            </a:lvl5pPr>
            <a:lvl6pPr>
              <a:spcBef>
                <a:spcPts val="0"/>
              </a:spcBef>
              <a:defRPr sz="1100"/>
            </a:lvl6pPr>
            <a:lvl7pPr>
              <a:spcBef>
                <a:spcPts val="0"/>
              </a:spcBef>
              <a:defRPr sz="1100"/>
            </a:lvl7pPr>
            <a:lvl8pPr>
              <a:spcBef>
                <a:spcPts val="0"/>
              </a:spcBef>
              <a:defRPr sz="1100"/>
            </a:lvl8pPr>
            <a:lvl9pPr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34238308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6" name="Shape 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38867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3" name="Shape 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91587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3" name="Shape 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73443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9" name="Shape 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72910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37856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hape 9"/>
          <p:cNvCxnSpPr/>
          <p:nvPr/>
        </p:nvCxnSpPr>
        <p:spPr>
          <a:xfrm>
            <a:off x="7007735" y="3176887"/>
            <a:ext cx="562199" cy="0"/>
          </a:xfrm>
          <a:prstGeom prst="straightConnector1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" name="Shape 10"/>
          <p:cNvCxnSpPr/>
          <p:nvPr/>
        </p:nvCxnSpPr>
        <p:spPr>
          <a:xfrm>
            <a:off x="1575034" y="3158251"/>
            <a:ext cx="562199" cy="0"/>
          </a:xfrm>
          <a:prstGeom prst="straightConnector1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" name="Shape 11"/>
          <p:cNvGrpSpPr/>
          <p:nvPr/>
        </p:nvGrpSpPr>
        <p:grpSpPr>
          <a:xfrm>
            <a:off x="1004143" y="1022025"/>
            <a:ext cx="7136667" cy="152400"/>
            <a:chOff x="1346428" y="1011300"/>
            <a:chExt cx="6452100" cy="152400"/>
          </a:xfrm>
        </p:grpSpPr>
        <p:cxnSp>
          <p:nvCxnSpPr>
            <p:cNvPr id="12" name="Shape 12"/>
            <p:cNvCxnSpPr/>
            <p:nvPr/>
          </p:nvCxnSpPr>
          <p:spPr>
            <a:xfrm rot="10800000">
              <a:off x="1346428" y="1011300"/>
              <a:ext cx="6452100" cy="0"/>
            </a:xfrm>
            <a:prstGeom prst="straightConnector1">
              <a:avLst/>
            </a:prstGeom>
            <a:noFill/>
            <a:ln w="7620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" name="Shape 13"/>
            <p:cNvCxnSpPr/>
            <p:nvPr/>
          </p:nvCxnSpPr>
          <p:spPr>
            <a:xfrm rot="10800000">
              <a:off x="1346428" y="1163700"/>
              <a:ext cx="6452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4" name="Shape 14"/>
          <p:cNvGrpSpPr/>
          <p:nvPr/>
        </p:nvGrpSpPr>
        <p:grpSpPr>
          <a:xfrm>
            <a:off x="1004150" y="3969100"/>
            <a:ext cx="7136667" cy="152400"/>
            <a:chOff x="1346435" y="3969087"/>
            <a:chExt cx="6452100" cy="152400"/>
          </a:xfrm>
        </p:grpSpPr>
        <p:cxnSp>
          <p:nvCxnSpPr>
            <p:cNvPr id="15" name="Shape 15"/>
            <p:cNvCxnSpPr/>
            <p:nvPr/>
          </p:nvCxnSpPr>
          <p:spPr>
            <a:xfrm>
              <a:off x="1346435" y="4121487"/>
              <a:ext cx="6452100" cy="0"/>
            </a:xfrm>
            <a:prstGeom prst="straightConnector1">
              <a:avLst/>
            </a:prstGeom>
            <a:noFill/>
            <a:ln w="7620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" name="Shape 16"/>
            <p:cNvCxnSpPr/>
            <p:nvPr/>
          </p:nvCxnSpPr>
          <p:spPr>
            <a:xfrm>
              <a:off x="1346435" y="3969087"/>
              <a:ext cx="6452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7" name="Shape 17"/>
          <p:cNvSpPr txBox="1">
            <a:spLocks noGrp="1"/>
          </p:cNvSpPr>
          <p:nvPr>
            <p:ph type="ctrTitle"/>
          </p:nvPr>
        </p:nvSpPr>
        <p:spPr>
          <a:xfrm>
            <a:off x="1004150" y="1751764"/>
            <a:ext cx="7136700" cy="10223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algn="ctr">
              <a:spcBef>
                <a:spcPts val="0"/>
              </a:spcBef>
              <a:buSzPct val="100000"/>
              <a:defRPr sz="5400"/>
            </a:lvl1pPr>
            <a:lvl2pPr algn="ctr">
              <a:spcBef>
                <a:spcPts val="0"/>
              </a:spcBef>
              <a:buSzPct val="100000"/>
              <a:defRPr sz="5400"/>
            </a:lvl2pPr>
            <a:lvl3pPr algn="ctr">
              <a:spcBef>
                <a:spcPts val="0"/>
              </a:spcBef>
              <a:buSzPct val="100000"/>
              <a:defRPr sz="5400"/>
            </a:lvl3pPr>
            <a:lvl4pPr algn="ctr">
              <a:spcBef>
                <a:spcPts val="0"/>
              </a:spcBef>
              <a:buSzPct val="100000"/>
              <a:defRPr sz="5400"/>
            </a:lvl4pPr>
            <a:lvl5pPr algn="ctr">
              <a:spcBef>
                <a:spcPts val="0"/>
              </a:spcBef>
              <a:buSzPct val="100000"/>
              <a:defRPr sz="5400"/>
            </a:lvl5pPr>
            <a:lvl6pPr algn="ctr">
              <a:spcBef>
                <a:spcPts val="0"/>
              </a:spcBef>
              <a:buSzPct val="100000"/>
              <a:defRPr sz="5400"/>
            </a:lvl6pPr>
            <a:lvl7pPr algn="ctr">
              <a:spcBef>
                <a:spcPts val="0"/>
              </a:spcBef>
              <a:buSzPct val="100000"/>
              <a:defRPr sz="5400"/>
            </a:lvl7pPr>
            <a:lvl8pPr algn="ctr">
              <a:spcBef>
                <a:spcPts val="0"/>
              </a:spcBef>
              <a:buSzPct val="100000"/>
              <a:defRPr sz="5400"/>
            </a:lvl8pPr>
            <a:lvl9pPr algn="ctr">
              <a:spcBef>
                <a:spcPts val="0"/>
              </a:spcBef>
              <a:buSzPct val="100000"/>
              <a:defRPr sz="5400"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subTitle" idx="1"/>
          </p:nvPr>
        </p:nvSpPr>
        <p:spPr>
          <a:xfrm>
            <a:off x="2137225" y="2850039"/>
            <a:ext cx="4870499" cy="792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1pPr>
            <a:lvl2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2pPr>
            <a:lvl3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3pPr>
            <a:lvl4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4pPr>
            <a:lvl5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5pPr>
            <a:lvl6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6pPr>
            <a:lvl7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7pPr>
            <a:lvl8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8pPr>
            <a:lvl9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title"/>
          </p:nvPr>
        </p:nvSpPr>
        <p:spPr>
          <a:xfrm>
            <a:off x="311700" y="1304850"/>
            <a:ext cx="8520599" cy="15383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1pPr>
            <a:lvl2pPr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2pPr>
            <a:lvl3pPr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3pPr>
            <a:lvl4pPr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4pPr>
            <a:lvl5pPr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5pPr>
            <a:lvl6pPr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6pPr>
            <a:lvl7pPr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7pPr>
            <a:lvl8pPr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8pPr>
            <a:lvl9pPr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body" idx="1"/>
          </p:nvPr>
        </p:nvSpPr>
        <p:spPr>
          <a:xfrm>
            <a:off x="311700" y="2995650"/>
            <a:ext cx="8520599" cy="10715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algn="ctr">
              <a:spcBef>
                <a:spcPts val="0"/>
              </a:spcBef>
              <a:defRPr/>
            </a:lvl1pPr>
            <a:lvl2pPr algn="ctr">
              <a:spcBef>
                <a:spcPts val="0"/>
              </a:spcBef>
              <a:defRPr/>
            </a:lvl2pPr>
            <a:lvl3pPr algn="ctr">
              <a:spcBef>
                <a:spcPts val="0"/>
              </a:spcBef>
              <a:defRPr/>
            </a:lvl3pPr>
            <a:lvl4pPr algn="ctr">
              <a:spcBef>
                <a:spcPts val="0"/>
              </a:spcBef>
              <a:defRPr/>
            </a:lvl4pPr>
            <a:lvl5pPr algn="ctr">
              <a:spcBef>
                <a:spcPts val="0"/>
              </a:spcBef>
              <a:defRPr/>
            </a:lvl5pPr>
            <a:lvl6pPr algn="ctr">
              <a:spcBef>
                <a:spcPts val="0"/>
              </a:spcBef>
              <a:defRPr/>
            </a:lvl6pPr>
            <a:lvl7pPr algn="ctr">
              <a:spcBef>
                <a:spcPts val="0"/>
              </a:spcBef>
              <a:defRPr/>
            </a:lvl7pPr>
            <a:lvl8pPr algn="ctr">
              <a:spcBef>
                <a:spcPts val="0"/>
              </a:spcBef>
              <a:defRPr/>
            </a:lvl8pPr>
            <a:lvl9pPr algn="ctr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title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algn="ctr">
              <a:spcBef>
                <a:spcPts val="0"/>
              </a:spcBef>
              <a:defRPr/>
            </a:lvl1pPr>
            <a:lvl2pPr algn="ctr">
              <a:spcBef>
                <a:spcPts val="0"/>
              </a:spcBef>
              <a:defRPr/>
            </a:lvl2pPr>
            <a:lvl3pPr algn="ctr">
              <a:spcBef>
                <a:spcPts val="0"/>
              </a:spcBef>
              <a:defRPr/>
            </a:lvl3pPr>
            <a:lvl4pPr algn="ctr">
              <a:spcBef>
                <a:spcPts val="0"/>
              </a:spcBef>
              <a:defRPr/>
            </a:lvl4pPr>
            <a:lvl5pPr algn="ctr">
              <a:spcBef>
                <a:spcPts val="0"/>
              </a:spcBef>
              <a:defRPr/>
            </a:lvl5pPr>
            <a:lvl6pPr algn="ctr">
              <a:spcBef>
                <a:spcPts val="0"/>
              </a:spcBef>
              <a:defRPr/>
            </a:lvl6pPr>
            <a:lvl7pPr algn="ctr">
              <a:spcBef>
                <a:spcPts val="0"/>
              </a:spcBef>
              <a:defRPr/>
            </a:lvl7pPr>
            <a:lvl8pPr algn="ctr">
              <a:spcBef>
                <a:spcPts val="0"/>
              </a:spcBef>
              <a:defRPr/>
            </a:lvl8pPr>
            <a:lvl9pPr algn="ctr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 lang="en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7073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599" cy="330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7073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body" idx="1"/>
          </p:nvPr>
        </p:nvSpPr>
        <p:spPr>
          <a:xfrm>
            <a:off x="311700" y="1266175"/>
            <a:ext cx="3999899" cy="330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buSzPct val="100000"/>
              <a:defRPr sz="1400"/>
            </a:lvl1pPr>
            <a:lvl2pPr>
              <a:spcBef>
                <a:spcPts val="0"/>
              </a:spcBef>
              <a:buSzPct val="100000"/>
              <a:defRPr sz="1200"/>
            </a:lvl2pPr>
            <a:lvl3pPr>
              <a:spcBef>
                <a:spcPts val="0"/>
              </a:spcBef>
              <a:buSzPct val="100000"/>
              <a:defRPr sz="1200"/>
            </a:lvl3pPr>
            <a:lvl4pPr>
              <a:spcBef>
                <a:spcPts val="0"/>
              </a:spcBef>
              <a:buSzPct val="100000"/>
              <a:defRPr sz="1200"/>
            </a:lvl4pPr>
            <a:lvl5pPr>
              <a:spcBef>
                <a:spcPts val="0"/>
              </a:spcBef>
              <a:buSzPct val="100000"/>
              <a:defRPr sz="1200"/>
            </a:lvl5pPr>
            <a:lvl6pPr>
              <a:spcBef>
                <a:spcPts val="0"/>
              </a:spcBef>
              <a:buSzPct val="100000"/>
              <a:defRPr sz="1200"/>
            </a:lvl6pPr>
            <a:lvl7pPr>
              <a:spcBef>
                <a:spcPts val="0"/>
              </a:spcBef>
              <a:buSzPct val="100000"/>
              <a:defRPr sz="1200"/>
            </a:lvl7pPr>
            <a:lvl8pPr>
              <a:spcBef>
                <a:spcPts val="0"/>
              </a:spcBef>
              <a:buSzPct val="100000"/>
              <a:defRPr sz="1200"/>
            </a:lvl8pPr>
            <a:lvl9pPr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body" idx="2"/>
          </p:nvPr>
        </p:nvSpPr>
        <p:spPr>
          <a:xfrm>
            <a:off x="4832400" y="1266175"/>
            <a:ext cx="3999899" cy="330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buSzPct val="100000"/>
              <a:defRPr sz="1400"/>
            </a:lvl1pPr>
            <a:lvl2pPr>
              <a:spcBef>
                <a:spcPts val="0"/>
              </a:spcBef>
              <a:buSzPct val="100000"/>
              <a:defRPr sz="1200"/>
            </a:lvl2pPr>
            <a:lvl3pPr>
              <a:spcBef>
                <a:spcPts val="0"/>
              </a:spcBef>
              <a:buSzPct val="100000"/>
              <a:defRPr sz="1200"/>
            </a:lvl3pPr>
            <a:lvl4pPr>
              <a:spcBef>
                <a:spcPts val="0"/>
              </a:spcBef>
              <a:buSzPct val="100000"/>
              <a:defRPr sz="1200"/>
            </a:lvl4pPr>
            <a:lvl5pPr>
              <a:spcBef>
                <a:spcPts val="0"/>
              </a:spcBef>
              <a:buSzPct val="100000"/>
              <a:defRPr sz="1200"/>
            </a:lvl5pPr>
            <a:lvl6pPr>
              <a:spcBef>
                <a:spcPts val="0"/>
              </a:spcBef>
              <a:buSzPct val="100000"/>
              <a:defRPr sz="1200"/>
            </a:lvl6pPr>
            <a:lvl7pPr>
              <a:spcBef>
                <a:spcPts val="0"/>
              </a:spcBef>
              <a:buSzPct val="100000"/>
              <a:defRPr sz="1200"/>
            </a:lvl7pPr>
            <a:lvl8pPr>
              <a:spcBef>
                <a:spcPts val="0"/>
              </a:spcBef>
              <a:buSzPct val="100000"/>
              <a:defRPr sz="1200"/>
            </a:lvl8pPr>
            <a:lvl9pPr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7073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7999" cy="7556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buSzPct val="100000"/>
              <a:defRPr sz="2400"/>
            </a:lvl1pPr>
            <a:lvl2pPr>
              <a:spcBef>
                <a:spcPts val="0"/>
              </a:spcBef>
              <a:buSzPct val="100000"/>
              <a:defRPr sz="2400"/>
            </a:lvl2pPr>
            <a:lvl3pPr>
              <a:spcBef>
                <a:spcPts val="0"/>
              </a:spcBef>
              <a:buSzPct val="100000"/>
              <a:defRPr sz="2400"/>
            </a:lvl3pPr>
            <a:lvl4pPr>
              <a:spcBef>
                <a:spcPts val="0"/>
              </a:spcBef>
              <a:buSzPct val="100000"/>
              <a:defRPr sz="2400"/>
            </a:lvl4pPr>
            <a:lvl5pPr>
              <a:spcBef>
                <a:spcPts val="0"/>
              </a:spcBef>
              <a:buSzPct val="100000"/>
              <a:defRPr sz="2400"/>
            </a:lvl5pPr>
            <a:lvl6pPr>
              <a:spcBef>
                <a:spcPts val="0"/>
              </a:spcBef>
              <a:buSzPct val="100000"/>
              <a:defRPr sz="2400"/>
            </a:lvl6pPr>
            <a:lvl7pPr>
              <a:spcBef>
                <a:spcPts val="0"/>
              </a:spcBef>
              <a:buSzPct val="100000"/>
              <a:defRPr sz="2400"/>
            </a:lvl7pPr>
            <a:lvl8pPr>
              <a:spcBef>
                <a:spcPts val="0"/>
              </a:spcBef>
              <a:buSzPct val="100000"/>
              <a:defRPr sz="2400"/>
            </a:lvl8pPr>
            <a:lvl9pPr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7999" cy="3179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buSzPct val="100000"/>
              <a:defRPr sz="1200"/>
            </a:lvl1pPr>
            <a:lvl2pPr>
              <a:spcBef>
                <a:spcPts val="0"/>
              </a:spcBef>
              <a:buSzPct val="100000"/>
              <a:defRPr sz="1200"/>
            </a:lvl2pPr>
            <a:lvl3pPr>
              <a:spcBef>
                <a:spcPts val="0"/>
              </a:spcBef>
              <a:buSzPct val="100000"/>
              <a:defRPr sz="1200"/>
            </a:lvl3pPr>
            <a:lvl4pPr>
              <a:spcBef>
                <a:spcPts val="0"/>
              </a:spcBef>
              <a:buSzPct val="100000"/>
              <a:defRPr sz="1200"/>
            </a:lvl4pPr>
            <a:lvl5pPr>
              <a:spcBef>
                <a:spcPts val="0"/>
              </a:spcBef>
              <a:buSzPct val="100000"/>
              <a:defRPr sz="1200"/>
            </a:lvl5pPr>
            <a:lvl6pPr>
              <a:spcBef>
                <a:spcPts val="0"/>
              </a:spcBef>
              <a:buSzPct val="100000"/>
              <a:defRPr sz="1200"/>
            </a:lvl6pPr>
            <a:lvl7pPr>
              <a:spcBef>
                <a:spcPts val="0"/>
              </a:spcBef>
              <a:buSzPct val="100000"/>
              <a:defRPr sz="1200"/>
            </a:lvl7pPr>
            <a:lvl8pPr>
              <a:spcBef>
                <a:spcPts val="0"/>
              </a:spcBef>
              <a:buSzPct val="100000"/>
              <a:defRPr sz="1200"/>
            </a:lvl8pPr>
            <a:lvl9pPr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bg>
      <p:bgPr>
        <a:solidFill>
          <a:schemeClr val="accent6"/>
        </a:soli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3599" cy="4090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>
              <a:spcBef>
                <a:spcPts val="0"/>
              </a:spcBef>
              <a:buClr>
                <a:schemeClr val="dk2"/>
              </a:buClr>
              <a:buSzPct val="100000"/>
              <a:defRPr sz="5400" b="0">
                <a:solidFill>
                  <a:schemeClr val="dk2"/>
                </a:solidFill>
              </a:defRPr>
            </a:lvl1pPr>
            <a:lvl2pPr>
              <a:spcBef>
                <a:spcPts val="0"/>
              </a:spcBef>
              <a:buClr>
                <a:schemeClr val="dk2"/>
              </a:buClr>
              <a:buSzPct val="100000"/>
              <a:defRPr sz="5400" b="0">
                <a:solidFill>
                  <a:schemeClr val="dk2"/>
                </a:solidFill>
              </a:defRPr>
            </a:lvl2pPr>
            <a:lvl3pPr>
              <a:spcBef>
                <a:spcPts val="0"/>
              </a:spcBef>
              <a:buClr>
                <a:schemeClr val="dk2"/>
              </a:buClr>
              <a:buSzPct val="100000"/>
              <a:defRPr sz="5400" b="0">
                <a:solidFill>
                  <a:schemeClr val="dk2"/>
                </a:solidFill>
              </a:defRPr>
            </a:lvl3pPr>
            <a:lvl4pPr>
              <a:spcBef>
                <a:spcPts val="0"/>
              </a:spcBef>
              <a:buClr>
                <a:schemeClr val="dk2"/>
              </a:buClr>
              <a:buSzPct val="100000"/>
              <a:defRPr sz="5400" b="0">
                <a:solidFill>
                  <a:schemeClr val="dk2"/>
                </a:solidFill>
              </a:defRPr>
            </a:lvl4pPr>
            <a:lvl5pPr>
              <a:spcBef>
                <a:spcPts val="0"/>
              </a:spcBef>
              <a:buClr>
                <a:schemeClr val="dk2"/>
              </a:buClr>
              <a:buSzPct val="100000"/>
              <a:defRPr sz="5400" b="0">
                <a:solidFill>
                  <a:schemeClr val="dk2"/>
                </a:solidFill>
              </a:defRPr>
            </a:lvl5pPr>
            <a:lvl6pPr>
              <a:spcBef>
                <a:spcPts val="0"/>
              </a:spcBef>
              <a:buClr>
                <a:schemeClr val="dk2"/>
              </a:buClr>
              <a:buSzPct val="100000"/>
              <a:defRPr sz="5400" b="0">
                <a:solidFill>
                  <a:schemeClr val="dk2"/>
                </a:solidFill>
              </a:defRPr>
            </a:lvl6pPr>
            <a:lvl7pPr>
              <a:spcBef>
                <a:spcPts val="0"/>
              </a:spcBef>
              <a:buClr>
                <a:schemeClr val="dk2"/>
              </a:buClr>
              <a:buSzPct val="100000"/>
              <a:defRPr sz="5400" b="0">
                <a:solidFill>
                  <a:schemeClr val="dk2"/>
                </a:solidFill>
              </a:defRPr>
            </a:lvl7pPr>
            <a:lvl8pPr>
              <a:spcBef>
                <a:spcPts val="0"/>
              </a:spcBef>
              <a:buClr>
                <a:schemeClr val="dk2"/>
              </a:buClr>
              <a:buSzPct val="100000"/>
              <a:defRPr sz="5400" b="0">
                <a:solidFill>
                  <a:schemeClr val="dk2"/>
                </a:solidFill>
              </a:defRPr>
            </a:lvl8pPr>
            <a:lvl9pPr>
              <a:spcBef>
                <a:spcPts val="0"/>
              </a:spcBef>
              <a:buClr>
                <a:schemeClr val="dk2"/>
              </a:buClr>
              <a:buSzPct val="100000"/>
              <a:defRPr sz="5400" b="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/>
          <p:nvPr/>
        </p:nvSpPr>
        <p:spPr>
          <a:xfrm>
            <a:off x="4572000" y="0"/>
            <a:ext cx="4572000" cy="514349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cxnSp>
        <p:nvCxnSpPr>
          <p:cNvPr id="46" name="Shape 46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7" name="Shape 47"/>
          <p:cNvSpPr txBox="1">
            <a:spLocks noGrp="1"/>
          </p:cNvSpPr>
          <p:nvPr>
            <p:ph type="title"/>
          </p:nvPr>
        </p:nvSpPr>
        <p:spPr>
          <a:xfrm>
            <a:off x="265500" y="1039675"/>
            <a:ext cx="4045199" cy="16758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algn="ctr">
              <a:spcBef>
                <a:spcPts val="0"/>
              </a:spcBef>
              <a:buSzPct val="100000"/>
              <a:defRPr sz="4200"/>
            </a:lvl1pPr>
            <a:lvl2pPr algn="ctr">
              <a:spcBef>
                <a:spcPts val="0"/>
              </a:spcBef>
              <a:buSzPct val="100000"/>
              <a:defRPr sz="4200"/>
            </a:lvl2pPr>
            <a:lvl3pPr algn="ctr">
              <a:spcBef>
                <a:spcPts val="0"/>
              </a:spcBef>
              <a:buSzPct val="100000"/>
              <a:defRPr sz="4200"/>
            </a:lvl3pPr>
            <a:lvl4pPr algn="ctr">
              <a:spcBef>
                <a:spcPts val="0"/>
              </a:spcBef>
              <a:buSzPct val="100000"/>
              <a:defRPr sz="4200"/>
            </a:lvl4pPr>
            <a:lvl5pPr algn="ctr">
              <a:spcBef>
                <a:spcPts val="0"/>
              </a:spcBef>
              <a:buSzPct val="100000"/>
              <a:defRPr sz="4200"/>
            </a:lvl5pPr>
            <a:lvl6pPr algn="ctr">
              <a:spcBef>
                <a:spcPts val="0"/>
              </a:spcBef>
              <a:buSzPct val="100000"/>
              <a:defRPr sz="4200"/>
            </a:lvl6pPr>
            <a:lvl7pPr algn="ctr">
              <a:spcBef>
                <a:spcPts val="0"/>
              </a:spcBef>
              <a:buSzPct val="100000"/>
              <a:defRPr sz="4200"/>
            </a:lvl7pPr>
            <a:lvl8pPr algn="ctr">
              <a:spcBef>
                <a:spcPts val="0"/>
              </a:spcBef>
              <a:buSzPct val="100000"/>
              <a:defRPr sz="4200"/>
            </a:lvl8pPr>
            <a:lvl9pPr algn="ctr">
              <a:spcBef>
                <a:spcPts val="0"/>
              </a:spcBef>
              <a:buSzPct val="100000"/>
              <a:defRPr sz="4200"/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subTitle" idx="1"/>
          </p:nvPr>
        </p:nvSpPr>
        <p:spPr>
          <a:xfrm>
            <a:off x="265500" y="2726875"/>
            <a:ext cx="4045199" cy="1235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0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 lang="en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311700" y="4230725"/>
            <a:ext cx="5998800" cy="5987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707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endParaRPr/>
          </a:p>
        </p:txBody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599" cy="330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Open Sans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lang="en" sz="10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jpg"/><Relationship Id="rId6" Type="http://schemas.openxmlformats.org/officeDocument/2006/relationships/image" Target="../media/image5.jp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2" Type="http://schemas.openxmlformats.org/officeDocument/2006/relationships/hyperlink" Target="http://artport.whitney.org/commissions/thedumpster/about.html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alm.com" TargetMode="External"/><Relationship Id="rId4" Type="http://schemas.openxmlformats.org/officeDocument/2006/relationships/hyperlink" Target="http://29a.ch/sandbox/2011/neonflames/" TargetMode="External"/><Relationship Id="rId5" Type="http://schemas.openxmlformats.org/officeDocument/2006/relationships/hyperlink" Target="http://i.imgur.com/Huou7Gh.gif" TargetMode="External"/><Relationship Id="rId6" Type="http://schemas.openxmlformats.org/officeDocument/2006/relationships/hyperlink" Target="http://asoftmurmur.com/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4" Type="http://schemas.openxmlformats.org/officeDocument/2006/relationships/image" Target="../media/image12.tiff"/><Relationship Id="rId5" Type="http://schemas.openxmlformats.org/officeDocument/2006/relationships/hyperlink" Target="https://www.tinkercad.com/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>
            <a:spLocks noGrp="1"/>
          </p:cNvSpPr>
          <p:nvPr>
            <p:ph type="ctrTitle"/>
          </p:nvPr>
        </p:nvSpPr>
        <p:spPr>
          <a:xfrm>
            <a:off x="1004150" y="1751764"/>
            <a:ext cx="7136700" cy="10223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Final Project Ideas</a:t>
            </a:r>
          </a:p>
        </p:txBody>
      </p:sp>
      <p:sp>
        <p:nvSpPr>
          <p:cNvPr id="63" name="Shape 63"/>
          <p:cNvSpPr txBox="1">
            <a:spLocks noGrp="1"/>
          </p:cNvSpPr>
          <p:nvPr>
            <p:ph type="subTitle" idx="1"/>
          </p:nvPr>
        </p:nvSpPr>
        <p:spPr>
          <a:xfrm>
            <a:off x="2137225" y="2850039"/>
            <a:ext cx="4870499" cy="792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Katie Lau</a:t>
            </a:r>
          </a:p>
        </p:txBody>
      </p:sp>
    </p:spTree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 txBox="1">
            <a:spLocks noGrp="1"/>
          </p:cNvSpPr>
          <p:nvPr>
            <p:ph type="title"/>
          </p:nvPr>
        </p:nvSpPr>
        <p:spPr>
          <a:xfrm>
            <a:off x="311700" y="69875"/>
            <a:ext cx="8520599" cy="7073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Visualization of Usage of Internet Memes </a:t>
            </a:r>
          </a:p>
        </p:txBody>
      </p:sp>
      <p:pic>
        <p:nvPicPr>
          <p:cNvPr id="69" name="Shape 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0599" y="777274"/>
            <a:ext cx="7162800" cy="371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Shape 75"/>
          <p:cNvPicPr preferRelativeResize="0"/>
          <p:nvPr/>
        </p:nvPicPr>
        <p:blipFill rotWithShape="1">
          <a:blip r:embed="rId3">
            <a:alphaModFix/>
          </a:blip>
          <a:srcRect b="14251"/>
          <a:stretch/>
        </p:blipFill>
        <p:spPr>
          <a:xfrm>
            <a:off x="222725" y="185875"/>
            <a:ext cx="6201501" cy="1138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Shape 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9900" y="1239150"/>
            <a:ext cx="6538074" cy="131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Shape 7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07600" y="2477725"/>
            <a:ext cx="3974099" cy="238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Shape 7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6550" y="2599847"/>
            <a:ext cx="4073025" cy="214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Shape 7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424225" y="320687"/>
            <a:ext cx="1069125" cy="869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Shape 8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731150" y="253273"/>
            <a:ext cx="1004024" cy="1004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1700" y="429983"/>
            <a:ext cx="8520599" cy="3302700"/>
          </a:xfrm>
        </p:spPr>
        <p:txBody>
          <a:bodyPr/>
          <a:lstStyle/>
          <a:p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artport.whitney.org/commissions/thedumpster/about.html</a:t>
            </a:r>
            <a:r>
              <a:rPr lang="en-US" dirty="0" smtClean="0"/>
              <a:t> 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show line graph of frequency at which they were mentioned online</a:t>
            </a:r>
          </a:p>
          <a:p>
            <a:pPr marL="285750" lvl="1" indent="-285750">
              <a:buFont typeface="Arial" charset="0"/>
              <a:buChar char="•"/>
            </a:pPr>
            <a:r>
              <a:rPr lang="en-US" sz="1800" dirty="0" smtClean="0"/>
              <a:t>e.g. black/blue white/gold dress might’ve been very popular during </a:t>
            </a:r>
            <a:r>
              <a:rPr lang="en-US" sz="1800" dirty="0" err="1" smtClean="0"/>
              <a:t>feburary</a:t>
            </a:r>
            <a:r>
              <a:rPr lang="en-US" sz="1800" dirty="0" smtClean="0"/>
              <a:t>/march, but has declined since</a:t>
            </a:r>
          </a:p>
          <a:p>
            <a:pPr marL="285750" lvl="1" indent="-285750">
              <a:buFont typeface="Arial" charset="0"/>
              <a:buChar char="•"/>
            </a:pPr>
            <a:r>
              <a:rPr lang="en-US" sz="1800" dirty="0" smtClean="0"/>
              <a:t>Also want to show context of which the memes are used (e.g. ironically, sarcastically, etc.)</a:t>
            </a:r>
            <a:endParaRPr lang="en-US" sz="1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570" y="3085682"/>
            <a:ext cx="3267307" cy="183860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0029" y="3003907"/>
            <a:ext cx="5229922" cy="92895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0029" y="3932858"/>
            <a:ext cx="5152270" cy="1020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5165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7073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Relaxation Space</a:t>
            </a:r>
          </a:p>
        </p:txBody>
      </p:sp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599" cy="330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285750" indent="-285750" rtl="0">
              <a:spcBef>
                <a:spcPts val="0"/>
              </a:spcBef>
              <a:buFont typeface="Arial" charset="0"/>
              <a:buChar char="•"/>
            </a:pPr>
            <a:r>
              <a:rPr lang="en" u="sng" dirty="0">
                <a:solidFill>
                  <a:schemeClr val="hlink"/>
                </a:solidFill>
                <a:hlinkClick r:id="rId3"/>
              </a:rPr>
              <a:t>http://www.calm.com</a:t>
            </a:r>
            <a:r>
              <a:rPr lang="en" dirty="0"/>
              <a:t> </a:t>
            </a:r>
          </a:p>
          <a:p>
            <a:pPr marL="285750" indent="-285750" rtl="0">
              <a:spcBef>
                <a:spcPts val="0"/>
              </a:spcBef>
              <a:buFont typeface="Arial" charset="0"/>
              <a:buChar char="•"/>
            </a:pPr>
            <a:r>
              <a:rPr lang="en" u="sng" dirty="0">
                <a:solidFill>
                  <a:schemeClr val="hlink"/>
                </a:solidFill>
                <a:hlinkClick r:id="rId4"/>
              </a:rPr>
              <a:t>http://29a.ch/sandbox/2011/neonflames/</a:t>
            </a:r>
            <a:r>
              <a:rPr lang="en" dirty="0"/>
              <a:t> </a:t>
            </a:r>
          </a:p>
          <a:p>
            <a:pPr marL="285750" indent="-285750" rtl="0">
              <a:spcBef>
                <a:spcPts val="0"/>
              </a:spcBef>
              <a:buFont typeface="Arial" charset="0"/>
              <a:buChar char="•"/>
            </a:pPr>
            <a:r>
              <a:rPr lang="en" u="sng" dirty="0">
                <a:solidFill>
                  <a:schemeClr val="hlink"/>
                </a:solidFill>
                <a:hlinkClick r:id="rId5"/>
              </a:rPr>
              <a:t>http://i.imgur.com/Huou7Gh.gif</a:t>
            </a:r>
            <a:r>
              <a:rPr lang="en" dirty="0"/>
              <a:t> </a:t>
            </a: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hlinkClick r:id="rId6"/>
              </a:rPr>
              <a:t>http://</a:t>
            </a:r>
            <a:r>
              <a:rPr lang="en-US" dirty="0" smtClean="0">
                <a:hlinkClick r:id="rId6"/>
              </a:rPr>
              <a:t>asoftmurmur.com</a:t>
            </a:r>
            <a:r>
              <a:rPr lang="en-US" smtClean="0"/>
              <a:t> </a:t>
            </a:r>
            <a:endParaRPr lang="en" dirty="0"/>
          </a:p>
          <a:p>
            <a:pPr marL="285750" indent="-285750" rtl="0">
              <a:spcBef>
                <a:spcPts val="0"/>
              </a:spcBef>
              <a:buFont typeface="Arial" charset="0"/>
              <a:buChar char="•"/>
            </a:pPr>
            <a:r>
              <a:rPr lang="en" dirty="0"/>
              <a:t>a place to get a quick break from school / </a:t>
            </a:r>
            <a:r>
              <a:rPr lang="en" dirty="0" smtClean="0"/>
              <a:t>stress</a:t>
            </a:r>
            <a:r>
              <a:rPr lang="en-US" dirty="0" smtClean="0"/>
              <a:t>, slow down </a:t>
            </a:r>
            <a:endParaRPr lang="en" dirty="0"/>
          </a:p>
          <a:p>
            <a:pPr marL="285750" indent="-285750">
              <a:spcBef>
                <a:spcPts val="0"/>
              </a:spcBef>
              <a:buFont typeface="Arial" charset="0"/>
              <a:buChar char="•"/>
            </a:pPr>
            <a:r>
              <a:rPr lang="en" dirty="0" smtClean="0"/>
              <a:t>different </a:t>
            </a:r>
            <a:r>
              <a:rPr lang="en" dirty="0"/>
              <a:t>modes </a:t>
            </a:r>
            <a:r>
              <a:rPr lang="en" dirty="0" smtClean="0"/>
              <a:t>–</a:t>
            </a:r>
            <a:r>
              <a:rPr lang="en-US" dirty="0" smtClean="0"/>
              <a:t> breathing space, drawing space, ambient music space? </a:t>
            </a:r>
            <a:endParaRPr lang="en" dirty="0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>
            <a:spLocks noGrp="1"/>
          </p:cNvSpPr>
          <p:nvPr>
            <p:ph type="title"/>
          </p:nvPr>
        </p:nvSpPr>
        <p:spPr>
          <a:xfrm>
            <a:off x="311700" y="115775"/>
            <a:ext cx="8520599" cy="7073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Domino Builder</a:t>
            </a:r>
            <a:endParaRPr lang="en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401" y="959005"/>
            <a:ext cx="2914677" cy="353462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3287" y="959005"/>
            <a:ext cx="4584700" cy="211601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003287" y="3879496"/>
            <a:ext cx="4584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Inspiration: </a:t>
            </a:r>
            <a:r>
              <a:rPr lang="en-US" dirty="0">
                <a:hlinkClick r:id="rId5"/>
              </a:rPr>
              <a:t>https://</a:t>
            </a:r>
            <a:r>
              <a:rPr lang="en-US" dirty="0" smtClean="0">
                <a:hlinkClick r:id="rId5"/>
              </a:rPr>
              <a:t>www.tinkercad.com</a:t>
            </a:r>
            <a:r>
              <a:rPr lang="en-US" dirty="0" smtClean="0"/>
              <a:t> </a:t>
            </a:r>
          </a:p>
          <a:p>
            <a:endParaRPr lang="en-US" dirty="0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473" y="315383"/>
            <a:ext cx="6830742" cy="4643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771865"/>
      </p:ext>
    </p:extLst>
  </p:cSld>
  <p:clrMapOvr>
    <a:masterClrMapping/>
  </p:clrMapOvr>
</p:sld>
</file>

<file path=ppt/theme/theme1.xml><?xml version="1.0" encoding="utf-8"?>
<a:theme xmlns:a="http://schemas.openxmlformats.org/drawingml/2006/main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009668"/>
      </a:accent2>
      <a:accent3>
        <a:srgbClr val="4DB6AC"/>
      </a:accent3>
      <a:accent4>
        <a:srgbClr val="FF9800"/>
      </a:accent4>
      <a:accent5>
        <a:srgbClr val="CE93D8"/>
      </a:accent5>
      <a:accent6>
        <a:srgbClr val="EEFF41"/>
      </a:accent6>
      <a:hlink>
        <a:srgbClr val="CE93D8"/>
      </a:hlink>
      <a:folHlink>
        <a:srgbClr val="CE93D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53</TotalTime>
  <Words>110</Words>
  <Application>Microsoft Macintosh PowerPoint</Application>
  <PresentationFormat>On-screen Show (16:9)</PresentationFormat>
  <Paragraphs>16</Paragraphs>
  <Slides>7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Open Sans</vt:lpstr>
      <vt:lpstr>PT Sans Narrow</vt:lpstr>
      <vt:lpstr>tropic</vt:lpstr>
      <vt:lpstr>Final Project Ideas</vt:lpstr>
      <vt:lpstr>Visualization of Usage of Internet Memes </vt:lpstr>
      <vt:lpstr>PowerPoint Presentation</vt:lpstr>
      <vt:lpstr>PowerPoint Presentation</vt:lpstr>
      <vt:lpstr>Relaxation Space</vt:lpstr>
      <vt:lpstr>Domino Builder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Final Project Ideas</dc:title>
  <cp:lastModifiedBy>Katie Lau</cp:lastModifiedBy>
  <cp:revision>9</cp:revision>
  <dcterms:modified xsi:type="dcterms:W3CDTF">2015-11-24T16:26:51Z</dcterms:modified>
</cp:coreProperties>
</file>